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71180F7-6349-4425-8B57-CC5DFA773ADB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5475D90-45C6-4246-A91F-CD1FB13AD39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638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180F7-6349-4425-8B57-CC5DFA773ADB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5D90-45C6-4246-A91F-CD1FB13AD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76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180F7-6349-4425-8B57-CC5DFA773ADB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5D90-45C6-4246-A91F-CD1FB13AD39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85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180F7-6349-4425-8B57-CC5DFA773ADB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5D90-45C6-4246-A91F-CD1FB13AD39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020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180F7-6349-4425-8B57-CC5DFA773ADB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5D90-45C6-4246-A91F-CD1FB13AD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74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180F7-6349-4425-8B57-CC5DFA773ADB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5D90-45C6-4246-A91F-CD1FB13AD39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317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180F7-6349-4425-8B57-CC5DFA773ADB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5D90-45C6-4246-A91F-CD1FB13AD39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453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180F7-6349-4425-8B57-CC5DFA773ADB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5D90-45C6-4246-A91F-CD1FB13AD39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180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180F7-6349-4425-8B57-CC5DFA773ADB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5D90-45C6-4246-A91F-CD1FB13AD39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197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180F7-6349-4425-8B57-CC5DFA773ADB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5D90-45C6-4246-A91F-CD1FB13AD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58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180F7-6349-4425-8B57-CC5DFA773ADB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5D90-45C6-4246-A91F-CD1FB13AD39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17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180F7-6349-4425-8B57-CC5DFA773ADB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5D90-45C6-4246-A91F-CD1FB13AD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49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180F7-6349-4425-8B57-CC5DFA773ADB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5D90-45C6-4246-A91F-CD1FB13AD396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461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180F7-6349-4425-8B57-CC5DFA773ADB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5D90-45C6-4246-A91F-CD1FB13AD39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590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180F7-6349-4425-8B57-CC5DFA773ADB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5D90-45C6-4246-A91F-CD1FB13AD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30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180F7-6349-4425-8B57-CC5DFA773ADB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5D90-45C6-4246-A91F-CD1FB13AD39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604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180F7-6349-4425-8B57-CC5DFA773ADB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5D90-45C6-4246-A91F-CD1FB13AD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79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71180F7-6349-4425-8B57-CC5DFA773ADB}" type="datetimeFigureOut">
              <a:rPr lang="en-US" smtClean="0"/>
              <a:t>10/6/2015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5475D90-45C6-4246-A91F-CD1FB13AD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9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Roots of Progressivism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8 Section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92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Women’s Right To Vote-Suffrage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suffrage movement got off to slow start</a:t>
            </a:r>
          </a:p>
          <a:p>
            <a:r>
              <a:rPr lang="en-US" dirty="0" smtClean="0"/>
              <a:t>Some people threatened women and did not want them to have those rights</a:t>
            </a:r>
          </a:p>
          <a:p>
            <a:r>
              <a:rPr lang="en-US" dirty="0" smtClean="0"/>
              <a:t>Later after the 14</a:t>
            </a:r>
            <a:r>
              <a:rPr lang="en-US" baseline="30000" dirty="0" smtClean="0"/>
              <a:t>th</a:t>
            </a:r>
            <a:r>
              <a:rPr lang="en-US" dirty="0" smtClean="0"/>
              <a:t> and 15</a:t>
            </a:r>
            <a:r>
              <a:rPr lang="en-US" baseline="30000" dirty="0" smtClean="0"/>
              <a:t>th</a:t>
            </a:r>
            <a:r>
              <a:rPr lang="en-US" dirty="0" smtClean="0"/>
              <a:t> Amendments were passed</a:t>
            </a:r>
            <a:r>
              <a:rPr lang="en-US" b="1" dirty="0" smtClean="0"/>
              <a:t>, Alice Paul </a:t>
            </a:r>
            <a:r>
              <a:rPr lang="en-US" dirty="0" smtClean="0"/>
              <a:t>stepped up and took lead of the movement for women’s suffrage</a:t>
            </a:r>
          </a:p>
          <a:p>
            <a:r>
              <a:rPr lang="en-US" dirty="0" smtClean="0"/>
              <a:t>Alice Paul headed the National American Woman Suffrage Association (NAWSA), </a:t>
            </a:r>
            <a:r>
              <a:rPr lang="en-US" u="sng" dirty="0" smtClean="0"/>
              <a:t>she used protests to force suffrage and confronted President Wilson about these issues.</a:t>
            </a:r>
          </a:p>
          <a:p>
            <a:r>
              <a:rPr lang="en-US" dirty="0" smtClean="0"/>
              <a:t>After so many years fighting for it, the 19</a:t>
            </a:r>
            <a:r>
              <a:rPr lang="en-US" baseline="30000" dirty="0" smtClean="0"/>
              <a:t>th</a:t>
            </a:r>
            <a:r>
              <a:rPr lang="en-US" dirty="0" smtClean="0"/>
              <a:t> Amendment went into effect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61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Child Labor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Progressives handled the most emotional issue, child labor</a:t>
            </a:r>
          </a:p>
          <a:p>
            <a:r>
              <a:rPr lang="en-US" dirty="0" smtClean="0"/>
              <a:t>Children had always worked on family farms, but mines and factories presented more dangerous and unhealthy working conditions</a:t>
            </a:r>
          </a:p>
          <a:p>
            <a:r>
              <a:rPr lang="en-US" dirty="0" smtClean="0"/>
              <a:t>Detailed evidence supported this issue when Muckraker John </a:t>
            </a:r>
            <a:r>
              <a:rPr lang="en-US" dirty="0" err="1" smtClean="0"/>
              <a:t>Spargo</a:t>
            </a:r>
            <a:r>
              <a:rPr lang="en-US" dirty="0" smtClean="0"/>
              <a:t> published a book about children in the work force</a:t>
            </a:r>
          </a:p>
          <a:p>
            <a:r>
              <a:rPr lang="en-US" dirty="0" smtClean="0"/>
              <a:t>After many reports, states finally passed laws that set a minimum age for employment and established other limits on child labor such as hours.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02597" y="4025805"/>
            <a:ext cx="2794001" cy="1844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752" y="2560320"/>
            <a:ext cx="2594906" cy="183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2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and Safety Codes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50975" y="2560638"/>
            <a:ext cx="4413249" cy="330993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Many adult workers also worked in difficult conditions. When workers died or got hurt on the job, they and their families received little or no compensation.</a:t>
            </a:r>
          </a:p>
          <a:p>
            <a:r>
              <a:rPr lang="en-US" dirty="0" smtClean="0"/>
              <a:t>Progressives worked towards fixing this by pressuring states for workers compensation laws. These laws allowed for insurance funds for workers who became injured.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25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Triangle Shirtwaist Fire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March 25, 1911- fire broke bout on the top floors of the building</a:t>
            </a:r>
          </a:p>
          <a:p>
            <a:r>
              <a:rPr lang="en-US" dirty="0" smtClean="0"/>
              <a:t>Young women struggled against locked doors to escape</a:t>
            </a:r>
          </a:p>
          <a:p>
            <a:r>
              <a:rPr lang="en-US" dirty="0" smtClean="0"/>
              <a:t>Some women managed to get out using the fire escape, others died or jumped to their death from the 9</a:t>
            </a:r>
            <a:r>
              <a:rPr lang="en-US" baseline="30000" dirty="0" smtClean="0"/>
              <a:t>th</a:t>
            </a:r>
            <a:r>
              <a:rPr lang="en-US" dirty="0" smtClean="0"/>
              <a:t> floor. </a:t>
            </a:r>
            <a:endParaRPr lang="en-US" dirty="0"/>
          </a:p>
          <a:p>
            <a:r>
              <a:rPr lang="en-US" dirty="0" smtClean="0"/>
              <a:t>150/500 lost their lives</a:t>
            </a:r>
          </a:p>
          <a:p>
            <a:r>
              <a:rPr lang="en-US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This tragedy led to the passing of building codes requiring fire escapes</a:t>
            </a:r>
            <a:endParaRPr lang="en-US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21500" y="1929332"/>
            <a:ext cx="3233686" cy="423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6526" y="-167482"/>
            <a:ext cx="10515600" cy="1325563"/>
          </a:xfrm>
        </p:spPr>
        <p:txBody>
          <a:bodyPr/>
          <a:lstStyle/>
          <a:p>
            <a:r>
              <a:rPr lang="en-US" b="1" dirty="0" smtClean="0"/>
              <a:t>Prohibition</a:t>
            </a:r>
            <a:endParaRPr lang="en-US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5500" y="1158081"/>
            <a:ext cx="3638669" cy="242274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172200" y="495300"/>
            <a:ext cx="5181600" cy="5681663"/>
          </a:xfrm>
        </p:spPr>
        <p:txBody>
          <a:bodyPr>
            <a:normAutofit/>
          </a:bodyPr>
          <a:lstStyle/>
          <a:p>
            <a:r>
              <a:rPr lang="en-US" dirty="0" smtClean="0"/>
              <a:t>Many progressives believed alcohol explained many of society's problems. </a:t>
            </a:r>
          </a:p>
          <a:p>
            <a:r>
              <a:rPr lang="en-US" dirty="0" smtClean="0"/>
              <a:t>Most of hard-earned money was spent on alcohol, which lead to drunkenness and physical abuse and sickness</a:t>
            </a:r>
          </a:p>
          <a:p>
            <a:r>
              <a:rPr lang="en-US" dirty="0" smtClean="0"/>
              <a:t>The Temperance Movement emerged as they wanted to stop or moderate alcohol consumption</a:t>
            </a:r>
          </a:p>
          <a:p>
            <a:r>
              <a:rPr lang="en-US" dirty="0" smtClean="0"/>
              <a:t>Mostly led by women and they pushed for prohibition-laws banning the manufacture, sale, and consumption of alcohol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101" y="3608610"/>
            <a:ext cx="3295951" cy="259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3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Progressives Versus Big Business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Progressives agreed that big business needed regulation. </a:t>
            </a:r>
          </a:p>
          <a:p>
            <a:r>
              <a:rPr lang="en-US" dirty="0" smtClean="0"/>
              <a:t>Some even believed they should break up big companies to restore competition</a:t>
            </a:r>
          </a:p>
          <a:p>
            <a:r>
              <a:rPr lang="en-US" dirty="0" smtClean="0"/>
              <a:t>They wanted the government to regulate big companies and prevent them from abusing their power</a:t>
            </a:r>
          </a:p>
          <a:p>
            <a:r>
              <a:rPr lang="en-US" dirty="0" smtClean="0"/>
              <a:t>Some progressives went even further and supported socialism which was the idea that the government should own and operate industry for the community.</a:t>
            </a:r>
          </a:p>
          <a:p>
            <a:r>
              <a:rPr lang="en-US" u="sng" dirty="0" smtClean="0"/>
              <a:t>Socialists believed in government ownership of business</a:t>
            </a:r>
          </a:p>
        </p:txBody>
      </p:sp>
    </p:spTree>
    <p:extLst>
      <p:ext uri="{BB962C8B-B14F-4D97-AF65-F5344CB8AC3E}">
        <p14:creationId xmlns:p14="http://schemas.microsoft.com/office/powerpoint/2010/main" val="134983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All Together…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 smtClean="0"/>
              <a:t>Progressives wanted to fix social problems that occurred during the industrial and imperialism era</a:t>
            </a:r>
          </a:p>
          <a:p>
            <a:r>
              <a:rPr lang="en-US" dirty="0" smtClean="0"/>
              <a:t>Many good things came from it, including women’s suffrage, child labor laws, health and safety codes and even changes in democracy</a:t>
            </a:r>
          </a:p>
          <a:p>
            <a:r>
              <a:rPr lang="en-US" dirty="0" smtClean="0"/>
              <a:t>These changes would only help further our interests as Americans and gave us all a sense of hope for the future</a:t>
            </a:r>
          </a:p>
          <a:p>
            <a:r>
              <a:rPr lang="en-US" dirty="0" smtClean="0"/>
              <a:t>At this time many Americans feel unstoppable </a:t>
            </a:r>
          </a:p>
          <a:p>
            <a:r>
              <a:rPr lang="en-US" dirty="0" smtClean="0"/>
              <a:t>With time, more progression occurs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52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Were the Progressives?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Progressivism was partly a reaction against laissez-faire economics and its emphasis on an unregulated market</a:t>
            </a:r>
          </a:p>
          <a:p>
            <a:r>
              <a:rPr lang="en-US" dirty="0" smtClean="0"/>
              <a:t>Progressives general believed that industrialization and urbanization had created many social problems</a:t>
            </a:r>
          </a:p>
          <a:p>
            <a:r>
              <a:rPr lang="en-US" dirty="0" smtClean="0"/>
              <a:t>Most agreed that government should take a more active role in solving society’s problems but at the same time they doubted that the government could fix it</a:t>
            </a:r>
          </a:p>
          <a:p>
            <a:r>
              <a:rPr lang="en-US" dirty="0" smtClean="0"/>
              <a:t>They believed that the government had to be fixed before it could be used to fix other problems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0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Progressives </a:t>
            </a:r>
            <a:r>
              <a:rPr lang="en-US" dirty="0" err="1" smtClean="0"/>
              <a:t>cont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reason progressives thought they could improves society was their strong faith in science and technology</a:t>
            </a:r>
          </a:p>
          <a:p>
            <a:r>
              <a:rPr lang="en-US" dirty="0" smtClean="0"/>
              <a:t>Science at this time had produced the lightbulb, telephone and automobile, skyscrapers and railroads</a:t>
            </a:r>
          </a:p>
          <a:p>
            <a:r>
              <a:rPr lang="en-US" dirty="0" smtClean="0"/>
              <a:t>Science and technology had helped people, so progressives thought that by using scientific principles could also help fix the problems with society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85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Muckrakers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first people to write about progressive ideas were a group of crusading journalists who investigated social conditions and political corruption</a:t>
            </a:r>
          </a:p>
          <a:p>
            <a:r>
              <a:rPr lang="en-US" dirty="0" smtClean="0"/>
              <a:t>These journalists were called Muckrakers</a:t>
            </a:r>
          </a:p>
          <a:p>
            <a:r>
              <a:rPr lang="en-US" dirty="0" smtClean="0"/>
              <a:t>They would only dig up the filth and dirt about companies and businesses and ignore everything else.</a:t>
            </a:r>
          </a:p>
          <a:p>
            <a:r>
              <a:rPr lang="en-US" dirty="0" smtClean="0"/>
              <a:t>Muckrakers eventually uncovered corruption in many areas exposing unfair practices of large corporations.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64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Government Efficient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 group of progressives that focused on making the government more efficient created a movement of Efficiency Progressivism</a:t>
            </a:r>
          </a:p>
          <a:p>
            <a:r>
              <a:rPr lang="en-US" dirty="0" smtClean="0"/>
              <a:t>This group believed that cities should be run by either a city manager or commissioner</a:t>
            </a:r>
          </a:p>
          <a:p>
            <a:r>
              <a:rPr lang="en-US" dirty="0" smtClean="0"/>
              <a:t>These guys supported two proposals, </a:t>
            </a:r>
          </a:p>
          <a:p>
            <a:pPr lvl="1"/>
            <a:r>
              <a:rPr lang="en-US" dirty="0" smtClean="0"/>
              <a:t>First, a </a:t>
            </a:r>
            <a:r>
              <a:rPr lang="en-US" b="1" u="sng" dirty="0" smtClean="0"/>
              <a:t>commission plan- </a:t>
            </a:r>
            <a:r>
              <a:rPr lang="en-US" dirty="0" smtClean="0"/>
              <a:t>divide city governments into several departments, each one under an expert commissioner’s control</a:t>
            </a:r>
          </a:p>
          <a:p>
            <a:pPr lvl="1"/>
            <a:r>
              <a:rPr lang="en-US" dirty="0" smtClean="0"/>
              <a:t>Second, a council-manager system. The city council would hire a city manager to run the city instead of the mayor</a:t>
            </a:r>
          </a:p>
          <a:p>
            <a:pPr marL="457200" lvl="1" indent="0">
              <a:buNone/>
            </a:pPr>
            <a:r>
              <a:rPr lang="en-US" dirty="0" smtClean="0"/>
              <a:t>*Either way, an elected EXPERT plays an important role in managing the city</a:t>
            </a:r>
          </a:p>
        </p:txBody>
      </p:sp>
    </p:spTree>
    <p:extLst>
      <p:ext uri="{BB962C8B-B14F-4D97-AF65-F5344CB8AC3E}">
        <p14:creationId xmlns:p14="http://schemas.microsoft.com/office/powerpoint/2010/main" val="171386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mtClean="0"/>
              <a:t>Frederick W. Taylor published a book on theories of business efficiency called The Principles of Scientific Management</a:t>
            </a:r>
          </a:p>
          <a:p>
            <a:r>
              <a:rPr lang="en-US" u="sng" smtClean="0"/>
              <a:t>It described how a company could increase efficiency by manageeing time, breaking tasks down into small parts, and using standardized tools.</a:t>
            </a:r>
          </a:p>
          <a:p>
            <a:r>
              <a:rPr lang="en-US" smtClean="0"/>
              <a:t>He argued that by managing business this way he would get the most out of productivity and he would be able to provide more job opportunities to unskilled workers.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56500" y="2366518"/>
            <a:ext cx="2946400" cy="36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Democratic Reforms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Another group of progressives focused on making the political system more democratic and more responsive to citizens.</a:t>
            </a:r>
          </a:p>
          <a:p>
            <a:r>
              <a:rPr lang="en-US" dirty="0" smtClean="0"/>
              <a:t>Robert M. La </a:t>
            </a:r>
            <a:r>
              <a:rPr lang="en-US" dirty="0" err="1" smtClean="0"/>
              <a:t>Follette</a:t>
            </a:r>
            <a:r>
              <a:rPr lang="en-US" dirty="0" smtClean="0"/>
              <a:t> led </a:t>
            </a:r>
            <a:r>
              <a:rPr lang="en-US" dirty="0" err="1" smtClean="0"/>
              <a:t>Wisonsin</a:t>
            </a:r>
            <a:r>
              <a:rPr lang="en-US" dirty="0" smtClean="0"/>
              <a:t> to accomplish this progressive reform</a:t>
            </a:r>
          </a:p>
          <a:p>
            <a:r>
              <a:rPr lang="en-US" dirty="0" smtClean="0"/>
              <a:t>La </a:t>
            </a:r>
            <a:r>
              <a:rPr lang="en-US" dirty="0" err="1" smtClean="0"/>
              <a:t>Follette</a:t>
            </a:r>
            <a:r>
              <a:rPr lang="en-US" dirty="0" smtClean="0"/>
              <a:t> attacked the way political parties ran their conventions</a:t>
            </a:r>
          </a:p>
          <a:p>
            <a:r>
              <a:rPr lang="en-US" dirty="0" smtClean="0"/>
              <a:t>Party bosses controlled the selection of convention delegates, which means they also controlled the nomination of candidates.</a:t>
            </a:r>
          </a:p>
          <a:p>
            <a:r>
              <a:rPr lang="en-US" dirty="0" smtClean="0"/>
              <a:t>He pressured the state legislature to pass a law requiring parties to hold a </a:t>
            </a:r>
            <a:r>
              <a:rPr lang="en-US" u="sng" dirty="0" smtClean="0">
                <a:solidFill>
                  <a:srgbClr val="FF0000"/>
                </a:solidFill>
              </a:rPr>
              <a:t>direct primary- </a:t>
            </a:r>
            <a:r>
              <a:rPr lang="en-US" dirty="0" smtClean="0"/>
              <a:t>which ALL party members could vote for a candidate to run in the general election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774700"/>
            <a:ext cx="10553700" cy="5402263"/>
          </a:xfrm>
        </p:spPr>
        <p:txBody>
          <a:bodyPr/>
          <a:lstStyle/>
          <a:p>
            <a:r>
              <a:rPr lang="en-US" dirty="0" smtClean="0"/>
              <a:t>Because Wisconsin had a lot of successes with changing democracy, they were labeled as the </a:t>
            </a:r>
            <a:r>
              <a:rPr lang="en-US" b="1" u="sng" dirty="0" smtClean="0"/>
              <a:t>“laboratory of democracy”</a:t>
            </a:r>
          </a:p>
          <a:p>
            <a:r>
              <a:rPr lang="en-US" dirty="0" smtClean="0"/>
              <a:t>Soon after that progressives pushed for </a:t>
            </a:r>
            <a:r>
              <a:rPr lang="en-US" u="sng" dirty="0" smtClean="0"/>
              <a:t>three more reforms</a:t>
            </a:r>
            <a:r>
              <a:rPr lang="en-US" dirty="0" smtClean="0"/>
              <a:t>, the initiative, the referendum, and the recall.</a:t>
            </a:r>
          </a:p>
          <a:p>
            <a:r>
              <a:rPr lang="en-US" b="1" u="sng" dirty="0" smtClean="0"/>
              <a:t>Initiative</a:t>
            </a:r>
            <a:r>
              <a:rPr lang="en-US" dirty="0" smtClean="0"/>
              <a:t>- allowed citizens to introduce laws or regulations and REQUIRED the legislature to vote on it.</a:t>
            </a:r>
          </a:p>
          <a:p>
            <a:r>
              <a:rPr lang="en-US" b="1" u="sng" dirty="0" smtClean="0"/>
              <a:t>Referendum</a:t>
            </a:r>
            <a:r>
              <a:rPr lang="en-US" dirty="0" smtClean="0"/>
              <a:t>- allowed citizens to vote on proposed laws directly without going to legislature</a:t>
            </a:r>
          </a:p>
          <a:p>
            <a:r>
              <a:rPr lang="en-US" b="1" u="sng" dirty="0" smtClean="0"/>
              <a:t>Recall</a:t>
            </a:r>
            <a:r>
              <a:rPr lang="en-US" dirty="0" smtClean="0"/>
              <a:t>- gave voters an option to demand a special election to remove an elected official from office before his or her term had expired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25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Election of Senators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Progressives also targeted the Senate</a:t>
            </a:r>
          </a:p>
          <a:p>
            <a:r>
              <a:rPr lang="en-US" u="sng" dirty="0" smtClean="0"/>
              <a:t>As originally written, the federal constitution directed each state legislature to elect two senators</a:t>
            </a:r>
          </a:p>
          <a:p>
            <a:r>
              <a:rPr lang="en-US" dirty="0" smtClean="0"/>
              <a:t>Political machines and business interests often influence these elections</a:t>
            </a:r>
          </a:p>
          <a:p>
            <a:r>
              <a:rPr lang="en-US" dirty="0" smtClean="0"/>
              <a:t>To counter Senate corruption, progressives called for direct election of senators by the states voters</a:t>
            </a:r>
          </a:p>
          <a:p>
            <a:r>
              <a:rPr lang="en-US" dirty="0" smtClean="0"/>
              <a:t>This later became the 17</a:t>
            </a:r>
            <a:r>
              <a:rPr lang="en-US" baseline="30000" dirty="0" smtClean="0"/>
              <a:t>th</a:t>
            </a:r>
            <a:r>
              <a:rPr lang="en-US" dirty="0" smtClean="0"/>
              <a:t> Amendment to the Constitution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89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226</TotalTime>
  <Words>1111</Words>
  <Application>Microsoft Office PowerPoint</Application>
  <PresentationFormat>Widescreen</PresentationFormat>
  <Paragraphs>81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Garamond</vt:lpstr>
      <vt:lpstr>Organic</vt:lpstr>
      <vt:lpstr>The Roots of Progressivism</vt:lpstr>
      <vt:lpstr>Who Were the Progressives?</vt:lpstr>
      <vt:lpstr>Progressives cont…</vt:lpstr>
      <vt:lpstr>Muckrakers</vt:lpstr>
      <vt:lpstr>Making Government Efficient</vt:lpstr>
      <vt:lpstr>Scientific Management</vt:lpstr>
      <vt:lpstr>Democratic Reforms</vt:lpstr>
      <vt:lpstr>PowerPoint Presentation</vt:lpstr>
      <vt:lpstr>Direct Election of Senators</vt:lpstr>
      <vt:lpstr>Women’s Right To Vote-Suffrage</vt:lpstr>
      <vt:lpstr>Child Labor</vt:lpstr>
      <vt:lpstr>Health and Safety Codes</vt:lpstr>
      <vt:lpstr>Triangle Shirtwaist Fire</vt:lpstr>
      <vt:lpstr>Prohibition</vt:lpstr>
      <vt:lpstr>Progressives Versus Big Business</vt:lpstr>
      <vt:lpstr>Putting It All Together…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Roots of Progressivism</dc:title>
  <dc:creator>Alexandria Lopez</dc:creator>
  <cp:lastModifiedBy>Alexandria Lopez</cp:lastModifiedBy>
  <cp:revision>13</cp:revision>
  <dcterms:created xsi:type="dcterms:W3CDTF">2015-10-06T14:10:18Z</dcterms:created>
  <dcterms:modified xsi:type="dcterms:W3CDTF">2015-10-06T17:57:18Z</dcterms:modified>
</cp:coreProperties>
</file>